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79648F9-CF63-448F-A456-724F0925C8EC}" type="datetimeFigureOut">
              <a:rPr lang="hu-HU" smtClean="0"/>
              <a:t>2014.03.12.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C2EA4B5-8A58-4EC5-BDDD-CB003091E3FD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HITTANRA JÁROK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691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KATOLIKUS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VAGYOK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564904"/>
            <a:ext cx="3672408" cy="409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423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4400" dirty="0"/>
              <a:t>Bárki /aki eddig nem járt hittanra, ő is/ jelentkezhet, de könnyebb </a:t>
            </a:r>
          </a:p>
          <a:p>
            <a:pPr marL="0" indent="0">
              <a:buNone/>
            </a:pPr>
            <a:r>
              <a:rPr lang="hu-HU" sz="4400" dirty="0"/>
              <a:t>annak, aki folyamatosan jár!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48878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Május 20-ig kell dönteni, </a:t>
            </a:r>
            <a:r>
              <a:rPr lang="hu-HU" dirty="0"/>
              <a:t/>
            </a:r>
            <a:br>
              <a:rPr lang="hu-HU" dirty="0"/>
            </a:br>
            <a:r>
              <a:rPr lang="hu-HU" b="1" dirty="0"/>
              <a:t>csatlakozol-e hozzánk!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 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01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55000" lnSpcReduction="20000"/>
          </a:bodyPr>
          <a:lstStyle/>
          <a:p>
            <a:r>
              <a:rPr lang="hu-HU" sz="5100" dirty="0"/>
              <a:t>A hit és erkölcstan óra </a:t>
            </a:r>
            <a:r>
              <a:rPr lang="hu-HU" sz="5100" b="1" dirty="0"/>
              <a:t>órarend</a:t>
            </a:r>
            <a:r>
              <a:rPr lang="hu-HU" sz="5100" dirty="0"/>
              <a:t> szerinti óra. </a:t>
            </a:r>
            <a:r>
              <a:rPr lang="hu-HU" sz="5100" b="1" dirty="0"/>
              <a:t>Az órán való részvétel kötelező</a:t>
            </a:r>
            <a:r>
              <a:rPr lang="hu-HU" sz="5100" dirty="0"/>
              <a:t>, az osztály többi tanulója ilyenkor  más vallású hittanon vagy etikán vesz részt. </a:t>
            </a:r>
            <a:endParaRPr lang="hu-HU" sz="5100" dirty="0" smtClean="0"/>
          </a:p>
          <a:p>
            <a:pPr marL="0" indent="0">
              <a:buNone/>
            </a:pPr>
            <a:endParaRPr lang="hu-HU" sz="5100" dirty="0"/>
          </a:p>
          <a:p>
            <a:r>
              <a:rPr lang="hu-HU" sz="5100" dirty="0"/>
              <a:t> Az órai munka és fegyelem beleszámít a tanuló/hittanos értékelésébe, </a:t>
            </a:r>
            <a:r>
              <a:rPr lang="hu-HU" sz="5100" b="1" dirty="0"/>
              <a:t>bekerül</a:t>
            </a:r>
            <a:r>
              <a:rPr lang="hu-HU" sz="5100" dirty="0"/>
              <a:t> </a:t>
            </a:r>
            <a:r>
              <a:rPr lang="hu-HU" sz="5100" b="1" dirty="0"/>
              <a:t>a bizonyítványba</a:t>
            </a:r>
            <a:r>
              <a:rPr lang="hu-HU" sz="5100" dirty="0"/>
              <a:t>. A </a:t>
            </a:r>
            <a:r>
              <a:rPr lang="hu-HU" sz="5100" b="1" dirty="0"/>
              <a:t>tapasztalat</a:t>
            </a:r>
            <a:r>
              <a:rPr lang="hu-HU" sz="5100" dirty="0"/>
              <a:t> szerint akik ide jelentkeznek, </a:t>
            </a:r>
            <a:r>
              <a:rPr lang="hu-HU" sz="5100" b="1" dirty="0"/>
              <a:t>szívesen</a:t>
            </a:r>
            <a:r>
              <a:rPr lang="hu-HU" sz="5100" dirty="0"/>
              <a:t> járnak, </a:t>
            </a:r>
            <a:r>
              <a:rPr lang="hu-HU" sz="5100" b="1" dirty="0"/>
              <a:t>érdekli</a:t>
            </a:r>
            <a:r>
              <a:rPr lang="hu-HU" sz="5100" dirty="0"/>
              <a:t> őket a munka, </a:t>
            </a:r>
            <a:r>
              <a:rPr lang="hu-HU" sz="5100" b="1" dirty="0"/>
              <a:t>jó jegyeket</a:t>
            </a:r>
            <a:r>
              <a:rPr lang="hu-HU" sz="5100" dirty="0"/>
              <a:t> kapnak .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MIÉRT JÓ HITTANRA JÁRNI 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99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62500" lnSpcReduction="20000"/>
          </a:bodyPr>
          <a:lstStyle/>
          <a:p>
            <a:r>
              <a:rPr lang="hu-HU" sz="4700" dirty="0" smtClean="0"/>
              <a:t>A </a:t>
            </a:r>
            <a:r>
              <a:rPr lang="hu-HU" sz="4700" dirty="0"/>
              <a:t> </a:t>
            </a:r>
            <a:r>
              <a:rPr lang="hu-HU" sz="4700" b="1" dirty="0"/>
              <a:t>kötelező óra nem ad hitet</a:t>
            </a:r>
            <a:r>
              <a:rPr lang="hu-HU" sz="4700" dirty="0"/>
              <a:t>, de sok mindent </a:t>
            </a:r>
            <a:r>
              <a:rPr lang="hu-HU" sz="4700" b="1" dirty="0"/>
              <a:t>megmutat</a:t>
            </a:r>
            <a:r>
              <a:rPr lang="hu-HU" sz="4700" dirty="0"/>
              <a:t> a hívő életből. Akiben felébred a vágy, az </a:t>
            </a:r>
            <a:r>
              <a:rPr lang="hu-HU" sz="4700" b="1" dirty="0"/>
              <a:t>pótolhatja</a:t>
            </a:r>
            <a:r>
              <a:rPr lang="hu-HU" sz="4700" dirty="0"/>
              <a:t> is, amit szükségesnek lát. </a:t>
            </a:r>
          </a:p>
          <a:p>
            <a:pPr marL="0" indent="0">
              <a:buNone/>
            </a:pPr>
            <a:endParaRPr lang="hu-HU" sz="4700" dirty="0" smtClean="0"/>
          </a:p>
          <a:p>
            <a:r>
              <a:rPr lang="hu-HU" sz="4700" dirty="0" smtClean="0"/>
              <a:t> </a:t>
            </a:r>
            <a:r>
              <a:rPr lang="hu-HU" sz="4700" dirty="0"/>
              <a:t>Emellett van lehetőség arra, hogy bárki közelebb kerüljön az egyházi élethez, a vallásgyakorláshoz. Ez az egyéni hozzáállástól, lelkesedéstől függ. </a:t>
            </a:r>
          </a:p>
          <a:p>
            <a:pPr marL="0" indent="0">
              <a:buNone/>
            </a:pPr>
            <a:r>
              <a:rPr lang="hu-HU" sz="4700" dirty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37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 </a:t>
            </a:r>
            <a:r>
              <a:rPr lang="hu-HU" sz="4000" dirty="0"/>
              <a:t>A </a:t>
            </a:r>
            <a:r>
              <a:rPr lang="hu-HU" sz="4000" b="1" dirty="0"/>
              <a:t>templomba járás, és a szentségek vétele</a:t>
            </a:r>
            <a:r>
              <a:rPr lang="hu-HU" sz="4000" dirty="0"/>
              <a:t> /keresztség, szentáldozás, szentgyónás, bérmálás/ a család igényétől függ –   </a:t>
            </a:r>
            <a:r>
              <a:rPr lang="hu-HU" sz="4000" b="1" dirty="0"/>
              <a:t>az iskolai osztályzatba nem számít bele.</a:t>
            </a:r>
            <a:r>
              <a:rPr lang="hu-HU" sz="4000" dirty="0"/>
              <a:t> </a:t>
            </a:r>
          </a:p>
          <a:p>
            <a:pPr marL="0" indent="0">
              <a:buNone/>
            </a:pPr>
            <a:r>
              <a:rPr lang="hu-HU" sz="4000" dirty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159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VÁRUNK A KATOLIKUS HITTANRA !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8800"/>
            <a:ext cx="4370130" cy="4176463"/>
          </a:xfrm>
        </p:spPr>
      </p:pic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hu-HU" dirty="0" smtClean="0"/>
              <a:t>GYERE VELÜNK !</a:t>
            </a:r>
          </a:p>
          <a:p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58" y="2276871"/>
            <a:ext cx="3073717" cy="348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9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4600" dirty="0"/>
              <a:t> mert </a:t>
            </a:r>
            <a:r>
              <a:rPr lang="hu-HU" sz="4600" b="1" dirty="0"/>
              <a:t>kereszteléskor</a:t>
            </a:r>
            <a:r>
              <a:rPr lang="hu-HU" sz="4600" dirty="0"/>
              <a:t> ezt </a:t>
            </a:r>
            <a:r>
              <a:rPr lang="hu-HU" sz="4600" b="1" dirty="0"/>
              <a:t>megígértük</a:t>
            </a:r>
            <a:endParaRPr lang="hu-HU" sz="46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600" dirty="0"/>
              <a:t> mert az otthon elkezdett </a:t>
            </a:r>
            <a:r>
              <a:rPr lang="hu-HU" sz="4600" b="1" dirty="0"/>
              <a:t>vallásos neveléshez szükséges</a:t>
            </a:r>
            <a:endParaRPr lang="hu-HU" sz="46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600" dirty="0"/>
              <a:t> mert </a:t>
            </a:r>
            <a:r>
              <a:rPr lang="hu-HU" sz="4600" b="1" dirty="0"/>
              <a:t>én is szerettem </a:t>
            </a:r>
            <a:r>
              <a:rPr lang="hu-HU" sz="4600" dirty="0"/>
              <a:t>hittanra járni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600" dirty="0" smtClean="0"/>
              <a:t> </a:t>
            </a:r>
            <a:r>
              <a:rPr lang="hu-HU" sz="4600" dirty="0"/>
              <a:t>mert én sajnos nem járhattam, és gyermekemnek szeretném megadni ezt az örömet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600" dirty="0"/>
              <a:t> mert </a:t>
            </a:r>
            <a:r>
              <a:rPr lang="hu-HU" sz="4600" b="1" dirty="0"/>
              <a:t>az általános műveltséghez tartozik </a:t>
            </a:r>
            <a:r>
              <a:rPr lang="hu-HU" sz="4600" dirty="0"/>
              <a:t>tudni a kereszténységről, Bibliáról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 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MIÉRT A KATOLIKUS HITTANRA JÁRJON </a:t>
            </a:r>
            <a:r>
              <a:rPr lang="hu-HU" b="1" dirty="0"/>
              <a:t>A GYERMEKEM?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 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732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 </a:t>
            </a:r>
            <a:r>
              <a:rPr lang="hu-HU" sz="4000" dirty="0"/>
              <a:t>mert </a:t>
            </a:r>
            <a:r>
              <a:rPr lang="hu-HU" sz="4000" b="1" dirty="0"/>
              <a:t>jó a hittanos </a:t>
            </a:r>
            <a:r>
              <a:rPr lang="hu-HU" sz="4000" b="1" dirty="0" smtClean="0"/>
              <a:t>közösség</a:t>
            </a:r>
          </a:p>
          <a:p>
            <a:pPr marL="0" indent="0">
              <a:buNone/>
            </a:pPr>
            <a:endParaRPr lang="hu-HU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 smtClean="0"/>
              <a:t> mert </a:t>
            </a:r>
            <a:r>
              <a:rPr lang="hu-HU" sz="4000" dirty="0"/>
              <a:t>eddig is szeretett járni a </a:t>
            </a:r>
            <a:r>
              <a:rPr lang="hu-HU" sz="4000" dirty="0" smtClean="0"/>
              <a:t>gyermekem</a:t>
            </a:r>
          </a:p>
          <a:p>
            <a:pPr marL="0" indent="0">
              <a:buNone/>
            </a:pPr>
            <a:endParaRPr lang="hu-HU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/>
              <a:t> mert a </a:t>
            </a:r>
            <a:r>
              <a:rPr lang="hu-HU" sz="4000" b="1" dirty="0"/>
              <a:t>személyes felelősségvállalásra </a:t>
            </a:r>
            <a:r>
              <a:rPr lang="hu-HU" sz="4000" b="1" dirty="0" smtClean="0"/>
              <a:t>nevel</a:t>
            </a:r>
          </a:p>
          <a:p>
            <a:pPr marL="0" indent="0">
              <a:buNone/>
            </a:pPr>
            <a:endParaRPr lang="hu-HU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/>
              <a:t> mert a tekintélyt, engedelmességet értéknek </a:t>
            </a:r>
            <a:r>
              <a:rPr lang="hu-HU" sz="4000" dirty="0" smtClean="0"/>
              <a:t>     tartja</a:t>
            </a:r>
          </a:p>
          <a:p>
            <a:pPr marL="0" indent="0">
              <a:buNone/>
            </a:pPr>
            <a:endParaRPr lang="hu-HU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/>
              <a:t> mert </a:t>
            </a:r>
            <a:r>
              <a:rPr lang="hu-HU" sz="4000" b="1" dirty="0"/>
              <a:t>szeretném megkereszteltetni gyermekemet</a:t>
            </a:r>
            <a:endParaRPr lang="hu-HU" sz="4000" dirty="0"/>
          </a:p>
          <a:p>
            <a:pPr marL="0" indent="0">
              <a:buNone/>
            </a:pPr>
            <a:r>
              <a:rPr lang="hu-HU" sz="4000" dirty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48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 </a:t>
            </a:r>
            <a:r>
              <a:rPr lang="hu-HU" sz="4000" dirty="0"/>
              <a:t>mert elsőáldozásra és bérmálásra is készülünk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/>
              <a:t> mert szeretném, ha dönteni akaró, és tudó </a:t>
            </a:r>
            <a:r>
              <a:rPr lang="hu-HU" sz="4000" b="1" dirty="0"/>
              <a:t>egészséges felnőtt lenne</a:t>
            </a:r>
            <a:endParaRPr lang="hu-HU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/>
              <a:t> mert szeretnék biztos kapaszkodót adni gyermekemnek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/>
              <a:t> mert </a:t>
            </a:r>
            <a:r>
              <a:rPr lang="hu-HU" sz="4000" b="1" dirty="0"/>
              <a:t>a hívő ember derűsebb</a:t>
            </a:r>
            <a:endParaRPr lang="hu-HU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/>
              <a:t> mert a tudósok és művészek is a hit segítő erejéről vallanak</a:t>
            </a:r>
          </a:p>
          <a:p>
            <a:pPr marL="0" indent="0">
              <a:buNone/>
            </a:pPr>
            <a:r>
              <a:rPr lang="hu-HU" sz="4000" dirty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99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 </a:t>
            </a:r>
            <a:r>
              <a:rPr lang="hu-HU" sz="4000" dirty="0"/>
              <a:t>mert a nehézségek felvállalására nevel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/>
              <a:t> mert szeretném, ha nem sodródó tömegember lenne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4000" dirty="0" smtClean="0"/>
              <a:t>mert </a:t>
            </a:r>
            <a:r>
              <a:rPr lang="hu-HU" sz="4000" dirty="0"/>
              <a:t>szeretném, ha nem lenne szüksége drogra,  alkoholra, pótszerekre</a:t>
            </a:r>
          </a:p>
          <a:p>
            <a:pPr marL="0" indent="0">
              <a:buNone/>
            </a:pPr>
            <a:r>
              <a:rPr lang="hu-HU" sz="4000" dirty="0"/>
              <a:t> 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998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u="sng" dirty="0"/>
              <a:t>ISMERETEKET:</a:t>
            </a: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 az emberről, önmagunkról és embertársainkról 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 a legnagyobb </a:t>
            </a:r>
            <a:r>
              <a:rPr lang="hu-HU" dirty="0" err="1"/>
              <a:t>kultúrkincsünkről</a:t>
            </a:r>
            <a:r>
              <a:rPr lang="hu-HU" dirty="0"/>
              <a:t> 	a </a:t>
            </a:r>
            <a:r>
              <a:rPr lang="hu-HU" b="1" dirty="0" smtClean="0"/>
              <a:t>SZENTÍRÁSRÓL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 alapvető közösségeinkről </a:t>
            </a:r>
            <a:r>
              <a:rPr lang="hu-HU" dirty="0" smtClean="0"/>
              <a:t>:</a:t>
            </a:r>
            <a:r>
              <a:rPr lang="hu-HU" b="1" dirty="0" smtClean="0"/>
              <a:t>CSALÁD</a:t>
            </a:r>
            <a:r>
              <a:rPr lang="hu-HU" b="1" dirty="0"/>
              <a:t>, MUNKAHELY, NEMZET és </a:t>
            </a:r>
            <a:r>
              <a:rPr lang="hu-HU" b="1" dirty="0" smtClean="0"/>
              <a:t>EGYHÁZ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 a közösségek szabályairól és megtartásukról 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MIT KÍNÁLUNK ?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31045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/>
              <a:t> </a:t>
            </a:r>
            <a:r>
              <a:rPr lang="hu-HU" sz="4000" dirty="0"/>
              <a:t>a </a:t>
            </a:r>
            <a:r>
              <a:rPr lang="hu-HU" sz="4000" b="1" dirty="0"/>
              <a:t>hittanos problémáit észrevesszük</a:t>
            </a:r>
            <a:r>
              <a:rPr lang="hu-HU" sz="4000" dirty="0"/>
              <a:t>, a megoldáskeresésben </a:t>
            </a:r>
            <a:r>
              <a:rPr lang="hu-HU" sz="4000" dirty="0" smtClean="0"/>
              <a:t>segítünk</a:t>
            </a:r>
          </a:p>
          <a:p>
            <a:pPr marL="0" indent="0">
              <a:buNone/>
            </a:pPr>
            <a:endParaRPr lang="hu-HU" sz="4000" dirty="0"/>
          </a:p>
          <a:p>
            <a:r>
              <a:rPr lang="hu-HU" sz="4000" dirty="0"/>
              <a:t> a </a:t>
            </a:r>
            <a:r>
              <a:rPr lang="hu-HU" sz="4000" b="1" dirty="0"/>
              <a:t>FONTOS VAGY élmény </a:t>
            </a:r>
            <a:r>
              <a:rPr lang="hu-HU" sz="4000" dirty="0"/>
              <a:t>megtapasztalását segítjük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u="sng" dirty="0" smtClean="0"/>
              <a:t>SZEMÉLYRE FIGYELÉST: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595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44824"/>
            <a:ext cx="5976664" cy="4335185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hu-HU" sz="4000" u="sng" dirty="0" smtClean="0"/>
              <a:t>KÖZÖSSÉGET</a:t>
            </a:r>
            <a:r>
              <a:rPr lang="hu-HU" u="sng" dirty="0" smtClean="0"/>
              <a:t/>
            </a:r>
            <a:br>
              <a:rPr lang="hu-HU" u="sng" dirty="0" smtClean="0"/>
            </a:br>
            <a:r>
              <a:rPr lang="hu-HU" dirty="0"/>
              <a:t> </a:t>
            </a:r>
            <a:r>
              <a:rPr lang="hu-HU" sz="3600" dirty="0"/>
              <a:t>az </a:t>
            </a:r>
            <a:r>
              <a:rPr lang="hu-HU" sz="3600" b="1" dirty="0"/>
              <a:t>együtt éneklés</a:t>
            </a:r>
            <a:r>
              <a:rPr lang="hu-HU" sz="3600" dirty="0"/>
              <a:t>, a </a:t>
            </a:r>
            <a:r>
              <a:rPr lang="hu-HU" sz="3600" b="1" dirty="0"/>
              <a:t>közös játék és </a:t>
            </a:r>
            <a:r>
              <a:rPr lang="hu-HU" sz="3600" dirty="0"/>
              <a:t>beszélgetés által alakítva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 </a:t>
            </a:r>
            <a:br>
              <a:rPr lang="hu-HU" dirty="0"/>
            </a:br>
            <a:r>
              <a:rPr lang="hu-HU" u="sng" dirty="0" smtClean="0"/>
              <a:t/>
            </a:r>
            <a:br>
              <a:rPr lang="hu-HU" u="sng" dirty="0" smtClean="0"/>
            </a:br>
            <a:endParaRPr lang="hu-HU" u="sng" dirty="0"/>
          </a:p>
        </p:txBody>
      </p:sp>
    </p:spTree>
    <p:extLst>
      <p:ext uri="{BB962C8B-B14F-4D97-AF65-F5344CB8AC3E}">
        <p14:creationId xmlns:p14="http://schemas.microsoft.com/office/powerpoint/2010/main" val="893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TÉMÁINK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 </a:t>
            </a:r>
            <a:br>
              <a:rPr lang="hu-HU" dirty="0"/>
            </a:b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3168352" cy="4042637"/>
          </a:xfrm>
        </p:spPr>
      </p:pic>
      <p:sp>
        <p:nvSpPr>
          <p:cNvPr id="4" name="Tartalom helye 3"/>
          <p:cNvSpPr>
            <a:spLocks noGrp="1"/>
          </p:cNvSpPr>
          <p:nvPr>
            <p:ph sz="quarter" idx="14"/>
          </p:nvPr>
        </p:nvSpPr>
        <p:spPr>
          <a:xfrm>
            <a:off x="4211960" y="980728"/>
            <a:ext cx="4474840" cy="5145435"/>
          </a:xfrm>
        </p:spPr>
        <p:txBody>
          <a:bodyPr>
            <a:noAutofit/>
          </a:bodyPr>
          <a:lstStyle/>
          <a:p>
            <a:r>
              <a:rPr lang="hu-HU" b="1" dirty="0" smtClean="0"/>
              <a:t>1.o.  </a:t>
            </a:r>
            <a:r>
              <a:rPr lang="hu-HU" b="1" dirty="0"/>
              <a:t>Isten szeret </a:t>
            </a:r>
            <a:r>
              <a:rPr lang="hu-HU" b="1" dirty="0" smtClean="0"/>
              <a:t>engem</a:t>
            </a:r>
            <a:r>
              <a:rPr lang="hu-HU" b="1" dirty="0"/>
              <a:t> </a:t>
            </a:r>
          </a:p>
          <a:p>
            <a:r>
              <a:rPr lang="hu-HU" b="1" dirty="0"/>
              <a:t>2. </a:t>
            </a:r>
            <a:r>
              <a:rPr lang="hu-HU" b="1" dirty="0" smtClean="0"/>
              <a:t>o. </a:t>
            </a:r>
            <a:r>
              <a:rPr lang="hu-HU" b="1" dirty="0"/>
              <a:t>Jézus </a:t>
            </a:r>
            <a:r>
              <a:rPr lang="hu-HU" b="1" dirty="0" smtClean="0"/>
              <a:t>felé</a:t>
            </a:r>
            <a:r>
              <a:rPr lang="hu-HU" b="1" dirty="0"/>
              <a:t> </a:t>
            </a:r>
          </a:p>
          <a:p>
            <a:r>
              <a:rPr lang="hu-HU" b="1" dirty="0"/>
              <a:t>3. </a:t>
            </a:r>
            <a:r>
              <a:rPr lang="hu-HU" b="1" dirty="0" smtClean="0"/>
              <a:t>o. </a:t>
            </a:r>
            <a:r>
              <a:rPr lang="hu-HU" b="1" dirty="0"/>
              <a:t>Találkozás </a:t>
            </a:r>
            <a:r>
              <a:rPr lang="hu-HU" b="1" dirty="0" smtClean="0"/>
              <a:t>Jézussal</a:t>
            </a:r>
            <a:r>
              <a:rPr lang="hu-HU" b="1" dirty="0"/>
              <a:t> </a:t>
            </a:r>
          </a:p>
          <a:p>
            <a:r>
              <a:rPr lang="hu-HU" b="1" dirty="0"/>
              <a:t>4. </a:t>
            </a:r>
            <a:r>
              <a:rPr lang="hu-HU" b="1" dirty="0" smtClean="0"/>
              <a:t>o. </a:t>
            </a:r>
            <a:r>
              <a:rPr lang="hu-HU" b="1" dirty="0"/>
              <a:t>Jézussal </a:t>
            </a:r>
            <a:r>
              <a:rPr lang="hu-HU" b="1" dirty="0" smtClean="0"/>
              <a:t>haladok</a:t>
            </a:r>
            <a:r>
              <a:rPr lang="hu-HU" b="1" dirty="0"/>
              <a:t> </a:t>
            </a:r>
          </a:p>
          <a:p>
            <a:r>
              <a:rPr lang="hu-HU" b="1" dirty="0"/>
              <a:t>5. </a:t>
            </a:r>
            <a:r>
              <a:rPr lang="hu-HU" b="1" dirty="0" smtClean="0"/>
              <a:t>o. </a:t>
            </a:r>
            <a:r>
              <a:rPr lang="hu-HU" b="1" dirty="0"/>
              <a:t>Isten szól a </a:t>
            </a:r>
            <a:r>
              <a:rPr lang="hu-HU" b="1" dirty="0" smtClean="0"/>
              <a:t>Bibliában</a:t>
            </a:r>
            <a:r>
              <a:rPr lang="hu-HU" b="1" dirty="0"/>
              <a:t> </a:t>
            </a:r>
          </a:p>
          <a:p>
            <a:r>
              <a:rPr lang="hu-HU" b="1" dirty="0"/>
              <a:t>6. </a:t>
            </a:r>
            <a:r>
              <a:rPr lang="hu-HU" b="1" dirty="0" smtClean="0"/>
              <a:t>o.  </a:t>
            </a:r>
            <a:r>
              <a:rPr lang="hu-HU" b="1" dirty="0"/>
              <a:t>Tanúk – szép életek, követhető </a:t>
            </a:r>
            <a:r>
              <a:rPr lang="hu-HU" b="1" dirty="0" smtClean="0"/>
              <a:t>példák</a:t>
            </a:r>
            <a:r>
              <a:rPr lang="hu-HU" b="1" dirty="0"/>
              <a:t> </a:t>
            </a:r>
          </a:p>
          <a:p>
            <a:r>
              <a:rPr lang="hu-HU" b="1" dirty="0"/>
              <a:t>7. </a:t>
            </a:r>
            <a:r>
              <a:rPr lang="hu-HU" b="1" dirty="0" smtClean="0"/>
              <a:t>o. </a:t>
            </a:r>
            <a:r>
              <a:rPr lang="hu-HU" b="1" dirty="0"/>
              <a:t>Érdemes </a:t>
            </a:r>
            <a:r>
              <a:rPr lang="hu-HU" b="1" dirty="0" smtClean="0"/>
              <a:t>élni</a:t>
            </a:r>
            <a:r>
              <a:rPr lang="hu-HU" b="1" dirty="0"/>
              <a:t> </a:t>
            </a:r>
          </a:p>
          <a:p>
            <a:r>
              <a:rPr lang="hu-HU" b="1" dirty="0"/>
              <a:t>8. </a:t>
            </a:r>
            <a:r>
              <a:rPr lang="hu-HU" b="1" dirty="0" smtClean="0"/>
              <a:t>o. </a:t>
            </a:r>
            <a:r>
              <a:rPr lang="hu-HU" b="1" dirty="0"/>
              <a:t>A szép élet titka</a:t>
            </a:r>
          </a:p>
          <a:p>
            <a:pPr marL="0" indent="0">
              <a:buNone/>
            </a:pPr>
            <a:endParaRPr lang="hu-HU" b="1" dirty="0"/>
          </a:p>
          <a:p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7981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85</TotalTime>
  <Words>86</Words>
  <Application>Microsoft Office PowerPoint</Application>
  <PresentationFormat>Diavetítés a képernyőre (4:3 oldalarány)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Hullám</vt:lpstr>
      <vt:lpstr>KATOLIKUS  VAGYOK </vt:lpstr>
      <vt:lpstr>   MIÉRT A KATOLIKUS HITTANRA JÁRJON A GYERMEKEM?   </vt:lpstr>
      <vt:lpstr>PowerPoint bemutató</vt:lpstr>
      <vt:lpstr>PowerPoint bemutató</vt:lpstr>
      <vt:lpstr>PowerPoint bemutató</vt:lpstr>
      <vt:lpstr>MIT KÍNÁLUNK ?</vt:lpstr>
      <vt:lpstr>SZEMÉLYRE FIGYELÉST: </vt:lpstr>
      <vt:lpstr>KÖZÖSSÉGET  az együtt éneklés, a közös játék és beszélgetés által alakítva    </vt:lpstr>
      <vt:lpstr>TÉMÁINK   </vt:lpstr>
      <vt:lpstr>Május 20-ig kell dönteni,  csatlakozol-e hozzánk!   </vt:lpstr>
      <vt:lpstr>MIÉRT JÓ HITTANRA JÁRNI ?</vt:lpstr>
      <vt:lpstr>PowerPoint bemutató</vt:lpstr>
      <vt:lpstr>PowerPoint bemutató</vt:lpstr>
      <vt:lpstr>VÁRUNK A KATOLIKUS HITTANRA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KATOLIKUS  VAGYOK</dc:title>
  <dc:creator>Sony</dc:creator>
  <cp:lastModifiedBy>Sony</cp:lastModifiedBy>
  <cp:revision>32</cp:revision>
  <dcterms:created xsi:type="dcterms:W3CDTF">2014-03-12T20:03:19Z</dcterms:created>
  <dcterms:modified xsi:type="dcterms:W3CDTF">2014-03-12T21:28:21Z</dcterms:modified>
</cp:coreProperties>
</file>